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906000" type="A4"/>
  <p:notesSz cx="6858000" cy="9144000"/>
  <p:defaultTextStyle>
    <a:defPPr>
      <a:defRPr lang="ca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100" d="100"/>
          <a:sy n="100" d="100"/>
        </p:scale>
        <p:origin x="-1152" y="3366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ca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5335B-4909-4BBF-A8B2-9DC5B7BA2D2C}" type="datetimeFigureOut">
              <a:rPr lang="ca-ES" smtClean="0"/>
              <a:pPr/>
              <a:t>17/11/2021</a:t>
            </a:fld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4B6B4-F49E-42D3-8C92-080AD3E3CC6B}" type="slidenum">
              <a:rPr lang="ca-ES" smtClean="0"/>
              <a:pPr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5335B-4909-4BBF-A8B2-9DC5B7BA2D2C}" type="datetimeFigureOut">
              <a:rPr lang="ca-ES" smtClean="0"/>
              <a:pPr/>
              <a:t>17/11/2021</a:t>
            </a:fld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4B6B4-F49E-42D3-8C92-080AD3E3CC6B}" type="slidenum">
              <a:rPr lang="ca-ES" smtClean="0"/>
              <a:pPr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3729037" y="529697"/>
            <a:ext cx="1157288" cy="1126807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57176" y="529697"/>
            <a:ext cx="3357563" cy="1126807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5335B-4909-4BBF-A8B2-9DC5B7BA2D2C}" type="datetimeFigureOut">
              <a:rPr lang="ca-ES" smtClean="0"/>
              <a:pPr/>
              <a:t>17/11/2021</a:t>
            </a:fld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4B6B4-F49E-42D3-8C92-080AD3E3CC6B}" type="slidenum">
              <a:rPr lang="ca-ES" smtClean="0"/>
              <a:pPr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5335B-4909-4BBF-A8B2-9DC5B7BA2D2C}" type="datetimeFigureOut">
              <a:rPr lang="ca-ES" smtClean="0"/>
              <a:pPr/>
              <a:t>17/11/2021</a:t>
            </a:fld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4B6B4-F49E-42D3-8C92-080AD3E3CC6B}" type="slidenum">
              <a:rPr lang="ca-ES" smtClean="0"/>
              <a:pPr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5335B-4909-4BBF-A8B2-9DC5B7BA2D2C}" type="datetimeFigureOut">
              <a:rPr lang="ca-ES" smtClean="0"/>
              <a:pPr/>
              <a:t>17/11/2021</a:t>
            </a:fld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4B6B4-F49E-42D3-8C92-080AD3E3CC6B}" type="slidenum">
              <a:rPr lang="ca-ES" smtClean="0"/>
              <a:pPr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57176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628901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5335B-4909-4BBF-A8B2-9DC5B7BA2D2C}" type="datetimeFigureOut">
              <a:rPr lang="ca-ES" smtClean="0"/>
              <a:pPr/>
              <a:t>17/11/2021</a:t>
            </a:fld>
            <a:endParaRPr lang="ca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4B6B4-F49E-42D3-8C92-080AD3E3CC6B}" type="slidenum">
              <a:rPr lang="ca-ES" smtClean="0"/>
              <a:pPr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5335B-4909-4BBF-A8B2-9DC5B7BA2D2C}" type="datetimeFigureOut">
              <a:rPr lang="ca-ES" smtClean="0"/>
              <a:pPr/>
              <a:t>17/11/2021</a:t>
            </a:fld>
            <a:endParaRPr lang="ca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4B6B4-F49E-42D3-8C92-080AD3E3CC6B}" type="slidenum">
              <a:rPr lang="ca-ES" smtClean="0"/>
              <a:pPr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5335B-4909-4BBF-A8B2-9DC5B7BA2D2C}" type="datetimeFigureOut">
              <a:rPr lang="ca-ES" smtClean="0"/>
              <a:pPr/>
              <a:t>17/11/2021</a:t>
            </a:fld>
            <a:endParaRPr lang="ca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4B6B4-F49E-42D3-8C92-080AD3E3CC6B}" type="slidenum">
              <a:rPr lang="ca-ES" smtClean="0"/>
              <a:pPr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5335B-4909-4BBF-A8B2-9DC5B7BA2D2C}" type="datetimeFigureOut">
              <a:rPr lang="ca-ES" smtClean="0"/>
              <a:pPr/>
              <a:t>17/11/2021</a:t>
            </a:fld>
            <a:endParaRPr lang="ca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4B6B4-F49E-42D3-8C92-080AD3E3CC6B}" type="slidenum">
              <a:rPr lang="ca-ES" smtClean="0"/>
              <a:pPr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8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5335B-4909-4BBF-A8B2-9DC5B7BA2D2C}" type="datetimeFigureOut">
              <a:rPr lang="ca-ES" smtClean="0"/>
              <a:pPr/>
              <a:t>17/11/2021</a:t>
            </a:fld>
            <a:endParaRPr lang="ca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4B6B4-F49E-42D3-8C92-080AD3E3CC6B}" type="slidenum">
              <a:rPr lang="ca-ES" smtClean="0"/>
              <a:pPr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a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5335B-4909-4BBF-A8B2-9DC5B7BA2D2C}" type="datetimeFigureOut">
              <a:rPr lang="ca-ES" smtClean="0"/>
              <a:pPr/>
              <a:t>17/11/2021</a:t>
            </a:fld>
            <a:endParaRPr lang="ca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4B6B4-F49E-42D3-8C92-080AD3E3CC6B}" type="slidenum">
              <a:rPr lang="ca-ES" smtClean="0"/>
              <a:pPr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5335B-4909-4BBF-A8B2-9DC5B7BA2D2C}" type="datetimeFigureOut">
              <a:rPr lang="ca-ES" smtClean="0"/>
              <a:pPr/>
              <a:t>17/11/2021</a:t>
            </a:fld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54B6B4-F49E-42D3-8C92-080AD3E3CC6B}" type="slidenum">
              <a:rPr lang="ca-ES" smtClean="0"/>
              <a:pPr/>
              <a:t>‹Nº›</a:t>
            </a:fld>
            <a:endParaRPr lang="ca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a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708920" y="9022392"/>
            <a:ext cx="4149080" cy="88011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 dirty="0"/>
          </a:p>
        </p:txBody>
      </p:sp>
      <p:pic>
        <p:nvPicPr>
          <p:cNvPr id="6" name="5 Imagen" descr="Logotip color esquerra negatiu alta.pn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708226" y="9248118"/>
            <a:ext cx="1404120" cy="462332"/>
          </a:xfrm>
          <a:prstGeom prst="rect">
            <a:avLst/>
          </a:prstGeom>
        </p:spPr>
      </p:pic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9022392"/>
            <a:ext cx="213360" cy="88011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 dirty="0"/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2520280" y="9022392"/>
            <a:ext cx="116632" cy="88011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 dirty="0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283508" y="9022392"/>
            <a:ext cx="116632" cy="88011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 dirty="0"/>
          </a:p>
        </p:txBody>
      </p:sp>
      <p:sp>
        <p:nvSpPr>
          <p:cNvPr id="11" name="10 CuadroTexto"/>
          <p:cNvSpPr txBox="1"/>
          <p:nvPr/>
        </p:nvSpPr>
        <p:spPr>
          <a:xfrm>
            <a:off x="4086026" y="9116858"/>
            <a:ext cx="144016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7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Col·labora</a:t>
            </a:r>
            <a:endParaRPr lang="ca-ES" sz="700" b="1" i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12 CuadroTexto"/>
          <p:cNvSpPr txBox="1"/>
          <p:nvPr/>
        </p:nvSpPr>
        <p:spPr>
          <a:xfrm>
            <a:off x="404664" y="9273480"/>
            <a:ext cx="20882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a-ES" sz="1400" i="1" dirty="0" err="1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Logo</a:t>
            </a:r>
            <a:r>
              <a:rPr lang="ca-ES" sz="1400" i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 de l’entitat</a:t>
            </a:r>
            <a:endParaRPr lang="ca-ES" sz="1400" i="1" dirty="0">
              <a:solidFill>
                <a:schemeClr val="bg1">
                  <a:lumMod val="6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2" name="11 Imagen" descr="Som Molins Logotip color negatiu 3 linies alta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261127" y="9378829"/>
            <a:ext cx="396044" cy="26403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4</Words>
  <Application>Microsoft Office PowerPoint</Application>
  <PresentationFormat>A4 (210 x 297 mm)</PresentationFormat>
  <Paragraphs>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lgg</dc:creator>
  <cp:lastModifiedBy>lgg</cp:lastModifiedBy>
  <cp:revision>2</cp:revision>
  <dcterms:created xsi:type="dcterms:W3CDTF">2018-05-29T08:09:47Z</dcterms:created>
  <dcterms:modified xsi:type="dcterms:W3CDTF">2021-11-17T08:20:43Z</dcterms:modified>
</cp:coreProperties>
</file>