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200" d="100"/>
          <a:sy n="200" d="100"/>
        </p:scale>
        <p:origin x="-67" y="903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5335B-4909-4BBF-A8B2-9DC5B7BA2D2C}" type="datetimeFigureOut">
              <a:rPr lang="ca-ES" smtClean="0"/>
              <a:t>29/05/2018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4B6B4-F49E-42D3-8C92-080AD3E3CC6B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5335B-4909-4BBF-A8B2-9DC5B7BA2D2C}" type="datetimeFigureOut">
              <a:rPr lang="ca-ES" smtClean="0"/>
              <a:t>29/05/2018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4B6B4-F49E-42D3-8C92-080AD3E3CC6B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5335B-4909-4BBF-A8B2-9DC5B7BA2D2C}" type="datetimeFigureOut">
              <a:rPr lang="ca-ES" smtClean="0"/>
              <a:t>29/05/2018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4B6B4-F49E-42D3-8C92-080AD3E3CC6B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5335B-4909-4BBF-A8B2-9DC5B7BA2D2C}" type="datetimeFigureOut">
              <a:rPr lang="ca-ES" smtClean="0"/>
              <a:t>29/05/2018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4B6B4-F49E-42D3-8C92-080AD3E3CC6B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5335B-4909-4BBF-A8B2-9DC5B7BA2D2C}" type="datetimeFigureOut">
              <a:rPr lang="ca-ES" smtClean="0"/>
              <a:t>29/05/2018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4B6B4-F49E-42D3-8C92-080AD3E3CC6B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5335B-4909-4BBF-A8B2-9DC5B7BA2D2C}" type="datetimeFigureOut">
              <a:rPr lang="ca-ES" smtClean="0"/>
              <a:t>29/05/2018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4B6B4-F49E-42D3-8C92-080AD3E3CC6B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5335B-4909-4BBF-A8B2-9DC5B7BA2D2C}" type="datetimeFigureOut">
              <a:rPr lang="ca-ES" smtClean="0"/>
              <a:t>29/05/2018</a:t>
            </a:fld>
            <a:endParaRPr lang="ca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4B6B4-F49E-42D3-8C92-080AD3E3CC6B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5335B-4909-4BBF-A8B2-9DC5B7BA2D2C}" type="datetimeFigureOut">
              <a:rPr lang="ca-ES" smtClean="0"/>
              <a:t>29/05/2018</a:t>
            </a:fld>
            <a:endParaRPr lang="ca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4B6B4-F49E-42D3-8C92-080AD3E3CC6B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5335B-4909-4BBF-A8B2-9DC5B7BA2D2C}" type="datetimeFigureOut">
              <a:rPr lang="ca-ES" smtClean="0"/>
              <a:t>29/05/2018</a:t>
            </a:fld>
            <a:endParaRPr lang="ca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4B6B4-F49E-42D3-8C92-080AD3E3CC6B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5335B-4909-4BBF-A8B2-9DC5B7BA2D2C}" type="datetimeFigureOut">
              <a:rPr lang="ca-ES" smtClean="0"/>
              <a:t>29/05/2018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4B6B4-F49E-42D3-8C92-080AD3E3CC6B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5335B-4909-4BBF-A8B2-9DC5B7BA2D2C}" type="datetimeFigureOut">
              <a:rPr lang="ca-ES" smtClean="0"/>
              <a:t>29/05/2018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4B6B4-F49E-42D3-8C92-080AD3E3CC6B}" type="slidenum">
              <a:rPr lang="ca-ES" smtClean="0"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5335B-4909-4BBF-A8B2-9DC5B7BA2D2C}" type="datetimeFigureOut">
              <a:rPr lang="ca-ES" smtClean="0"/>
              <a:t>29/05/2018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4B6B4-F49E-42D3-8C92-080AD3E3CC6B}" type="slidenum">
              <a:rPr lang="ca-ES" smtClean="0"/>
              <a:t>‹Nº›</a:t>
            </a:fld>
            <a:endParaRPr 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708920" y="9022392"/>
            <a:ext cx="4149080" cy="8801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 dirty="0"/>
          </a:p>
        </p:txBody>
      </p:sp>
      <p:pic>
        <p:nvPicPr>
          <p:cNvPr id="6" name="5 Imagen" descr="Logotip color esquerra negatiu alta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93232" y="9248118"/>
            <a:ext cx="1404120" cy="462332"/>
          </a:xfrm>
          <a:prstGeom prst="rect">
            <a:avLst/>
          </a:prstGeom>
        </p:spPr>
      </p:pic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9022392"/>
            <a:ext cx="213360" cy="8801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520280" y="9022392"/>
            <a:ext cx="116632" cy="8801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283508" y="9022392"/>
            <a:ext cx="116632" cy="88011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5085184" y="9064302"/>
            <a:ext cx="144016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7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Col·labora</a:t>
            </a:r>
            <a:endParaRPr lang="ca-ES" sz="7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404664" y="9273480"/>
            <a:ext cx="20882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sz="1400" i="1" dirty="0" err="1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Logo</a:t>
            </a:r>
            <a:r>
              <a:rPr lang="ca-ES" sz="1400" i="1" dirty="0" smtClean="0">
                <a:solidFill>
                  <a:schemeClr val="bg1">
                    <a:lumMod val="65000"/>
                  </a:schemeClr>
                </a:solidFill>
                <a:latin typeface="Arial" pitchFamily="34" charset="0"/>
                <a:cs typeface="Arial" pitchFamily="34" charset="0"/>
              </a:rPr>
              <a:t> de l’entitat</a:t>
            </a:r>
            <a:endParaRPr lang="ca-ES" sz="1400" i="1" dirty="0">
              <a:solidFill>
                <a:schemeClr val="bg1">
                  <a:lumMod val="6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</Words>
  <Application>Microsoft Office PowerPoint</Application>
  <PresentationFormat>A4 (210 x 297 mm)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lgg</dc:creator>
  <cp:lastModifiedBy>lgg</cp:lastModifiedBy>
  <cp:revision>1</cp:revision>
  <dcterms:created xsi:type="dcterms:W3CDTF">2018-05-29T08:09:47Z</dcterms:created>
  <dcterms:modified xsi:type="dcterms:W3CDTF">2018-05-29T08:13:12Z</dcterms:modified>
</cp:coreProperties>
</file>