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00" d="100"/>
          <a:sy n="200" d="100"/>
        </p:scale>
        <p:origin x="-67" y="903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t>29/05/2018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t>29/05/2018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t>29/05/2018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t>29/05/2018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t>29/05/2018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t>29/05/2018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t>29/05/2018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t>29/05/2018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t>29/05/2018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t>29/05/2018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t>29/05/2018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5335B-4909-4BBF-A8B2-9DC5B7BA2D2C}" type="datetimeFigureOut">
              <a:rPr lang="ca-ES" smtClean="0"/>
              <a:t>29/05/2018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B6B4-F49E-42D3-8C92-080AD3E3CC6B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08920" y="9022392"/>
            <a:ext cx="4149080" cy="8801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pic>
        <p:nvPicPr>
          <p:cNvPr id="6" name="5 Imagen" descr="Logotip color esquerra negatiu alta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93232" y="9248118"/>
            <a:ext cx="1404120" cy="462332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9022392"/>
            <a:ext cx="213360" cy="8801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520280" y="9022392"/>
            <a:ext cx="116632" cy="8801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3508" y="9022392"/>
            <a:ext cx="116632" cy="8801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085184" y="9064302"/>
            <a:ext cx="1440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7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Col·labora</a:t>
            </a:r>
            <a:endParaRPr lang="ca-ES" sz="7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04664" y="9273480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i="1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Logo</a:t>
            </a:r>
            <a:r>
              <a:rPr lang="ca-ES" sz="1400" i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de l’entitat</a:t>
            </a:r>
            <a:endParaRPr lang="ca-ES" sz="1400" i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A4 (210 x 297 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lgg</dc:creator>
  <cp:lastModifiedBy>lgg</cp:lastModifiedBy>
  <cp:revision>1</cp:revision>
  <dcterms:created xsi:type="dcterms:W3CDTF">2018-05-29T08:09:47Z</dcterms:created>
  <dcterms:modified xsi:type="dcterms:W3CDTF">2018-05-29T08:13:12Z</dcterms:modified>
</cp:coreProperties>
</file>